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b="1" dirty="0" smtClean="0"/>
              <a:t>Omega 71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858180" cy="1752600"/>
          </a:xfrm>
          <a:ln>
            <a:solidFill>
              <a:schemeClr val="bg1"/>
            </a:solidFill>
          </a:ln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sz="6000" b="1" dirty="0" smtClean="0"/>
              <a:t>Universal</a:t>
            </a:r>
          </a:p>
          <a:p>
            <a:r>
              <a:rPr lang="en-US" sz="6000" b="1" dirty="0" smtClean="0"/>
              <a:t>Non-Melt</a:t>
            </a:r>
          </a:p>
          <a:p>
            <a:r>
              <a:rPr lang="en-US" sz="6000" b="1" dirty="0" smtClean="0"/>
              <a:t>Grease</a:t>
            </a:r>
          </a:p>
          <a:p>
            <a:endParaRPr lang="en-US" sz="57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Omega </a:t>
            </a:r>
            <a:r>
              <a:rPr lang="en-US" smtClean="0">
                <a:solidFill>
                  <a:schemeClr val="tx2"/>
                </a:solidFill>
              </a:rPr>
              <a:t>71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i="1" dirty="0" smtClean="0"/>
              <a:t>Positively will not run or drip at any temperature!</a:t>
            </a:r>
          </a:p>
          <a:p>
            <a:r>
              <a:rPr lang="en-US" i="1" dirty="0" smtClean="0"/>
              <a:t>Stays on longer – eliminates need for frequent lubrication.</a:t>
            </a:r>
          </a:p>
          <a:p>
            <a:r>
              <a:rPr lang="en-US" i="1" dirty="0" smtClean="0"/>
              <a:t>Contains Omega's unique "</a:t>
            </a:r>
            <a:r>
              <a:rPr lang="en-US" i="1" dirty="0" err="1" smtClean="0"/>
              <a:t>Megalite</a:t>
            </a:r>
            <a:r>
              <a:rPr lang="en-US" i="1" dirty="0" smtClean="0"/>
              <a:t>" supplements to protect metal surfaces.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OUTSTANDING PROPERTIES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 vert="horz">
            <a:normAutofit fontScale="92500" lnSpcReduction="20000"/>
          </a:bodyPr>
          <a:lstStyle/>
          <a:p>
            <a:r>
              <a:rPr lang="en-US" b="1" dirty="0" smtClean="0"/>
              <a:t>Omega 71 </a:t>
            </a:r>
            <a:r>
              <a:rPr lang="en-US" dirty="0" smtClean="0"/>
              <a:t>is the universal non-melt grease that:</a:t>
            </a:r>
          </a:p>
          <a:p>
            <a:r>
              <a:rPr lang="en-US" dirty="0" smtClean="0"/>
              <a:t> Forms its own seal to keep out damaging water and</a:t>
            </a:r>
          </a:p>
          <a:p>
            <a:r>
              <a:rPr lang="en-US" dirty="0" smtClean="0"/>
              <a:t>contaminants.</a:t>
            </a:r>
          </a:p>
          <a:p>
            <a:r>
              <a:rPr lang="en-US" dirty="0" smtClean="0"/>
              <a:t> Provides extreme versatility – works exceedingly well on practically all types of standard equipment.</a:t>
            </a:r>
          </a:p>
          <a:p>
            <a:r>
              <a:rPr lang="en-US" dirty="0" smtClean="0"/>
              <a:t> Is quality formulated to suppress the natural tendency of grease to migrate during normal use.</a:t>
            </a:r>
          </a:p>
          <a:p>
            <a:r>
              <a:rPr lang="en-US" dirty="0" smtClean="0"/>
              <a:t> Is color-coded to prevent costly misapplication.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USE </a:t>
            </a:r>
            <a:r>
              <a:rPr lang="en-US" dirty="0">
                <a:solidFill>
                  <a:schemeClr val="tx2"/>
                </a:solidFill>
              </a:rPr>
              <a:t>FOR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Omega 71 </a:t>
            </a:r>
            <a:r>
              <a:rPr lang="en-US" dirty="0" smtClean="0"/>
              <a:t>is absolutely the right choice for high-temperature applications. But </a:t>
            </a:r>
            <a:r>
              <a:rPr lang="en-US" b="1" dirty="0" smtClean="0"/>
              <a:t>Omega 71 </a:t>
            </a:r>
            <a:r>
              <a:rPr lang="en-US" dirty="0" smtClean="0"/>
              <a:t>is much more than just a temperature-resistant lubricant, it provides exceptional lubricity that retards wear and prolongs the service life of vital equipment.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Omega 71 in:</a:t>
            </a:r>
          </a:p>
          <a:p>
            <a:r>
              <a:rPr lang="en-US" smtClean="0"/>
              <a:t>Kiln </a:t>
            </a:r>
            <a:r>
              <a:rPr lang="en-US" dirty="0" smtClean="0"/>
              <a:t>Car Bearings • Autoclaves • Water Pumps • Babbitt Bearings • And countless applications requiring long-lasting and reliable lubrication.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Omega 71</vt:lpstr>
      <vt:lpstr>Omega 71</vt:lpstr>
      <vt:lpstr>OUTSTANDING PROPERTIES</vt:lpstr>
      <vt:lpstr> USE FOR </vt:lpstr>
    </vt:vector>
  </TitlesOfParts>
  <Company>Negaheno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Omega 648</dc:title>
  <dc:creator>Bahram</dc:creator>
  <cp:lastModifiedBy>Bahram</cp:lastModifiedBy>
  <cp:revision>12</cp:revision>
  <dcterms:created xsi:type="dcterms:W3CDTF">2010-01-26T12:18:43Z</dcterms:created>
  <dcterms:modified xsi:type="dcterms:W3CDTF">2010-01-26T12:59:29Z</dcterms:modified>
</cp:coreProperties>
</file>